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8" r:id="rId1"/>
  </p:sldMasterIdLst>
  <p:notesMasterIdLst>
    <p:notesMasterId r:id="rId16"/>
  </p:notesMasterIdLst>
  <p:sldIdLst>
    <p:sldId id="839" r:id="rId2"/>
    <p:sldId id="840" r:id="rId3"/>
    <p:sldId id="851" r:id="rId4"/>
    <p:sldId id="841" r:id="rId5"/>
    <p:sldId id="846" r:id="rId6"/>
    <p:sldId id="848" r:id="rId7"/>
    <p:sldId id="847" r:id="rId8"/>
    <p:sldId id="849" r:id="rId9"/>
    <p:sldId id="850" r:id="rId10"/>
    <p:sldId id="842" r:id="rId11"/>
    <p:sldId id="843" r:id="rId12"/>
    <p:sldId id="844" r:id="rId13"/>
    <p:sldId id="852" r:id="rId14"/>
    <p:sldId id="845" r:id="rId1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00"/>
    <a:srgbClr val="FA8606"/>
    <a:srgbClr val="000099"/>
    <a:srgbClr val="F5910B"/>
    <a:srgbClr val="99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7075" autoAdjust="0"/>
  </p:normalViewPr>
  <p:slideViewPr>
    <p:cSldViewPr>
      <p:cViewPr varScale="1">
        <p:scale>
          <a:sx n="73" d="100"/>
          <a:sy n="73" d="100"/>
        </p:scale>
        <p:origin x="8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137791-F612-4BAA-8987-1DAA1E01C1FB}" type="datetimeFigureOut">
              <a:rPr lang="zh-TW" altLang="en-US"/>
              <a:pPr>
                <a:defRPr/>
              </a:pPr>
              <a:t>2020/12/11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45AA7C-5646-46A2-9001-F661AB027A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652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Char char="n"/>
              <a:tabLst/>
              <a:defRPr/>
            </a:pPr>
            <a:fld id="{1E45AA7C-5646-46A2-9001-F661AB027A2D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EECE1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t>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84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grpSp>
        <p:nvGrpSpPr>
          <p:cNvPr id="5" name="群組 2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手繪多邊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/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1" descr="title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MEA Logo 597x26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52400"/>
            <a:ext cx="1543050" cy="8112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13" name="Group 23"/>
          <p:cNvGrpSpPr>
            <a:grpSpLocks/>
          </p:cNvGrpSpPr>
          <p:nvPr userDrawn="1"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4" name="AutoShape 24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6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01F1A53-58E2-4825-A16F-7278A19592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497E-4BE0-4305-80C2-D981CDC6DF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54F4-D6BF-42DA-B0DE-B3F26DAC6D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BC90-1D44-4F4B-8236-2AFD4DE716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＞形箭號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＞形箭號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F117-39F5-429B-9FC4-759AE489A6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F53B7-95AE-4125-BC0C-5F5E058434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C25AF6-3C2D-4F10-95D8-5085507DA0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EBD280-0B44-46BE-B0CC-16440C73C5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DC640-9D89-4B7D-BE7B-1C98B0F22E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2A3699-5A59-41E8-8002-5E73702B31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手繪多邊形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＞形箭號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＞形箭號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5C5ED77-B7CA-45C1-A1AB-16B5D860AB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1CF3BC7-6A40-4132-B9BB-509BB04CFD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7" name="Group 17"/>
          <p:cNvGrpSpPr>
            <a:grpSpLocks/>
          </p:cNvGrpSpPr>
          <p:nvPr userDrawn="1"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pic>
        <p:nvPicPr>
          <p:cNvPr id="1038" name="Picture 20" descr="信紙表頭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795963" y="0"/>
            <a:ext cx="25527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39" r:id="rId2"/>
    <p:sldLayoutId id="2147485046" r:id="rId3"/>
    <p:sldLayoutId id="2147485047" r:id="rId4"/>
    <p:sldLayoutId id="2147485048" r:id="rId5"/>
    <p:sldLayoutId id="2147485049" r:id="rId6"/>
    <p:sldLayoutId id="2147485040" r:id="rId7"/>
    <p:sldLayoutId id="2147485050" r:id="rId8"/>
    <p:sldLayoutId id="2147485051" r:id="rId9"/>
    <p:sldLayoutId id="2147485041" r:id="rId10"/>
    <p:sldLayoutId id="21474850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6083"/>
            <a:ext cx="8229600" cy="16605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日本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SUGAWARA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Anderon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Meter</a:t>
            </a:r>
            <a:b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 產品分析簡報</a:t>
            </a:r>
            <a:endParaRPr lang="zh-TW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000250"/>
            <a:ext cx="7830071" cy="3886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產品種類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規格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適用範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圍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109537" indent="0" eaLnBrk="1" hangingPunct="1">
              <a:buNone/>
              <a:defRPr/>
            </a:pPr>
            <a:endParaRPr lang="en-US" altLang="zh-TW" dirty="0" smtClean="0"/>
          </a:p>
          <a:p>
            <a:pPr eaLnBrk="1" hangingPunct="1">
              <a:defRPr/>
            </a:pPr>
            <a:endParaRPr lang="en-US" altLang="zh-TW" dirty="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6084168" y="5330317"/>
            <a:ext cx="1541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1600" dirty="0" smtClean="0"/>
              <a:t>    </a:t>
            </a:r>
            <a:r>
              <a:rPr lang="zh-TW" altLang="en-US" sz="1600" dirty="0" smtClean="0"/>
              <a:t>  </a:t>
            </a:r>
            <a:r>
              <a:rPr lang="en-US" altLang="zh-TW" sz="1600" dirty="0" smtClean="0"/>
              <a:t>2020/12/11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3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r>
              <a:rPr lang="en-US" altLang="zh-TW" sz="4000" dirty="0" smtClean="0">
                <a:solidFill>
                  <a:srgbClr val="FF00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   </a:t>
            </a:r>
            <a:r>
              <a:rPr lang="zh-TW" altLang="en-US" sz="4400" dirty="0" smtClean="0">
                <a:solidFill>
                  <a:srgbClr val="C000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驅動裝置</a:t>
            </a:r>
            <a:r>
              <a:rPr lang="en-US" altLang="zh-TW" sz="4400" dirty="0" smtClean="0">
                <a:solidFill>
                  <a:srgbClr val="C000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(ADM-103 or ADM-709)</a:t>
            </a:r>
            <a:endParaRPr lang="zh-TW" altLang="en-US" sz="4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www.sugawara-labs.co.jp/sites/default/files/product/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53964"/>
            <a:ext cx="2376264" cy="21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sugawara-labs.co.jp/sites/default/files/product/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63610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547664" y="5517232"/>
            <a:ext cx="558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dirty="0" smtClean="0"/>
              <a:t>ADM-103                        ADM-709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68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       </a:t>
            </a:r>
            <a:r>
              <a:rPr lang="en-US" altLang="zh-TW" dirty="0" smtClean="0">
                <a:solidFill>
                  <a:srgbClr val="C00000"/>
                </a:solidFill>
              </a:rPr>
              <a:t>Pusher &amp; Arbor 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 descr="https://www.sugawara-labs.co.jp/sites/default/files/product/1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192688" cy="36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8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252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altLang="zh-TW" dirty="0">
                <a:solidFill>
                  <a:prstClr val="black"/>
                </a:solidFill>
              </a:rPr>
              <a:t>The bearing inner ring </a:t>
            </a:r>
            <a:r>
              <a:rPr lang="en-US" altLang="zh-TW" dirty="0" smtClean="0">
                <a:solidFill>
                  <a:prstClr val="black"/>
                </a:solidFill>
              </a:rPr>
              <a:t>range:1-50mm</a:t>
            </a:r>
          </a:p>
          <a:p>
            <a:pPr marL="109537" lvl="0" indent="0">
              <a:buClr>
                <a:srgbClr val="2DA2BF"/>
              </a:buClr>
              <a:buNone/>
            </a:pPr>
            <a:endParaRPr lang="en-US" altLang="zh-TW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altLang="zh-TW" dirty="0">
                <a:solidFill>
                  <a:prstClr val="black"/>
                </a:solidFill>
              </a:rPr>
              <a:t>The bearing outer ring </a:t>
            </a:r>
            <a:r>
              <a:rPr lang="en-US" altLang="zh-TW" dirty="0" smtClean="0">
                <a:solidFill>
                  <a:prstClr val="black"/>
                </a:solidFill>
              </a:rPr>
              <a:t>range:1-100mm</a:t>
            </a:r>
          </a:p>
          <a:p>
            <a:pPr lvl="0">
              <a:buClr>
                <a:srgbClr val="2DA2BF"/>
              </a:buClr>
            </a:pPr>
            <a:endParaRPr lang="en-US" altLang="zh-TW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altLang="zh-TW" dirty="0" smtClean="0">
                <a:solidFill>
                  <a:prstClr val="black"/>
                </a:solidFill>
              </a:rPr>
              <a:t>The width range: 1-30mm</a:t>
            </a:r>
          </a:p>
          <a:p>
            <a:pPr lvl="0">
              <a:buClr>
                <a:srgbClr val="2DA2BF"/>
              </a:buClr>
            </a:pPr>
            <a:endParaRPr lang="en-US" altLang="zh-TW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zh-TW" altLang="en-US" dirty="0" smtClean="0">
                <a:solidFill>
                  <a:prstClr val="black"/>
                </a:solidFill>
              </a:rPr>
              <a:t>不含專用桌</a:t>
            </a:r>
            <a:r>
              <a:rPr lang="en-US" altLang="zh-TW" dirty="0" smtClean="0">
                <a:solidFill>
                  <a:prstClr val="black"/>
                </a:solidFill>
              </a:rPr>
              <a:t>, </a:t>
            </a:r>
            <a:r>
              <a:rPr lang="zh-TW" altLang="en-US" dirty="0" smtClean="0">
                <a:solidFill>
                  <a:prstClr val="black"/>
                </a:solidFill>
              </a:rPr>
              <a:t>無法調速度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87624" y="54868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ADM-103  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適用範圍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693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252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altLang="zh-TW" dirty="0">
                <a:solidFill>
                  <a:prstClr val="black"/>
                </a:solidFill>
              </a:rPr>
              <a:t>The bearing inner ring </a:t>
            </a:r>
            <a:r>
              <a:rPr lang="en-US" altLang="zh-TW" dirty="0" smtClean="0">
                <a:solidFill>
                  <a:prstClr val="black"/>
                </a:solidFill>
              </a:rPr>
              <a:t>range:3-70mm</a:t>
            </a:r>
          </a:p>
          <a:p>
            <a:pPr marL="109537" lvl="0" indent="0">
              <a:buClr>
                <a:srgbClr val="2DA2BF"/>
              </a:buClr>
              <a:buNone/>
            </a:pPr>
            <a:endParaRPr lang="en-US" altLang="zh-TW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altLang="zh-TW" dirty="0">
                <a:solidFill>
                  <a:prstClr val="black"/>
                </a:solidFill>
              </a:rPr>
              <a:t>The bearing outer ring </a:t>
            </a:r>
            <a:r>
              <a:rPr lang="en-US" altLang="zh-TW" dirty="0" smtClean="0">
                <a:solidFill>
                  <a:prstClr val="black"/>
                </a:solidFill>
              </a:rPr>
              <a:t>range:6-100mm</a:t>
            </a:r>
          </a:p>
          <a:p>
            <a:pPr lvl="0">
              <a:buClr>
                <a:srgbClr val="2DA2BF"/>
              </a:buClr>
            </a:pPr>
            <a:endParaRPr lang="en-US" altLang="zh-TW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altLang="zh-TW" dirty="0" smtClean="0">
                <a:solidFill>
                  <a:prstClr val="black"/>
                </a:solidFill>
              </a:rPr>
              <a:t>The width range: 1-25mm</a:t>
            </a:r>
          </a:p>
          <a:p>
            <a:pPr lvl="0">
              <a:buClr>
                <a:srgbClr val="2DA2BF"/>
              </a:buClr>
            </a:pPr>
            <a:endParaRPr lang="en-US" altLang="zh-TW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zh-TW" altLang="en-US" dirty="0" smtClean="0">
                <a:solidFill>
                  <a:prstClr val="black"/>
                </a:solidFill>
              </a:rPr>
              <a:t>含</a:t>
            </a:r>
            <a:r>
              <a:rPr lang="zh-TW" altLang="en-US" dirty="0">
                <a:solidFill>
                  <a:prstClr val="black"/>
                </a:solidFill>
              </a:rPr>
              <a:t>專用桌</a:t>
            </a:r>
            <a:r>
              <a:rPr lang="en-US" altLang="zh-TW" dirty="0">
                <a:solidFill>
                  <a:prstClr val="black"/>
                </a:solidFill>
              </a:rPr>
              <a:t>, </a:t>
            </a:r>
            <a:r>
              <a:rPr lang="zh-TW" altLang="en-US" dirty="0">
                <a:solidFill>
                  <a:prstClr val="black"/>
                </a:solidFill>
              </a:rPr>
              <a:t>可</a:t>
            </a:r>
            <a:r>
              <a:rPr lang="zh-TW" altLang="en-US" dirty="0" smtClean="0">
                <a:solidFill>
                  <a:prstClr val="black"/>
                </a:solidFill>
              </a:rPr>
              <a:t>調</a:t>
            </a:r>
            <a:r>
              <a:rPr lang="zh-TW" altLang="en-US" dirty="0">
                <a:solidFill>
                  <a:prstClr val="black"/>
                </a:solidFill>
              </a:rPr>
              <a:t>速度</a:t>
            </a:r>
          </a:p>
          <a:p>
            <a:pPr lvl="0">
              <a:buClr>
                <a:srgbClr val="2DA2BF"/>
              </a:buClr>
            </a:pPr>
            <a:endParaRPr lang="en-US" altLang="zh-TW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87624" y="54868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ADM-526  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適用範圍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329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30228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altLang="zh-TW" dirty="0">
                <a:solidFill>
                  <a:prstClr val="black"/>
                </a:solidFill>
              </a:rPr>
              <a:t>The bearing inner ring </a:t>
            </a:r>
            <a:r>
              <a:rPr lang="en-US" altLang="zh-TW" dirty="0" smtClean="0">
                <a:solidFill>
                  <a:prstClr val="black"/>
                </a:solidFill>
              </a:rPr>
              <a:t>range:10-160mm</a:t>
            </a:r>
            <a:endParaRPr lang="en-US" altLang="zh-TW" dirty="0">
              <a:solidFill>
                <a:prstClr val="black"/>
              </a:solidFill>
            </a:endParaRPr>
          </a:p>
          <a:p>
            <a:pPr marL="109537" lvl="0" indent="0">
              <a:buClr>
                <a:srgbClr val="2DA2BF"/>
              </a:buClr>
              <a:buNone/>
            </a:pPr>
            <a:endParaRPr lang="en-US" altLang="zh-TW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altLang="zh-TW" dirty="0">
                <a:solidFill>
                  <a:prstClr val="black"/>
                </a:solidFill>
              </a:rPr>
              <a:t>The bearing outer ring </a:t>
            </a:r>
            <a:r>
              <a:rPr lang="en-US" altLang="zh-TW" dirty="0" smtClean="0">
                <a:solidFill>
                  <a:prstClr val="black"/>
                </a:solidFill>
              </a:rPr>
              <a:t>range:30-220mm</a:t>
            </a:r>
            <a:endParaRPr lang="en-US" altLang="zh-TW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en-US" altLang="zh-TW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altLang="zh-TW" dirty="0">
                <a:solidFill>
                  <a:prstClr val="black"/>
                </a:solidFill>
              </a:rPr>
              <a:t>The width range: </a:t>
            </a:r>
            <a:r>
              <a:rPr lang="en-US" altLang="zh-TW" dirty="0" smtClean="0">
                <a:solidFill>
                  <a:prstClr val="black"/>
                </a:solidFill>
              </a:rPr>
              <a:t>1-50mm</a:t>
            </a:r>
          </a:p>
          <a:p>
            <a:pPr lvl="0">
              <a:buClr>
                <a:srgbClr val="2DA2BF"/>
              </a:buClr>
            </a:pPr>
            <a:endParaRPr lang="en-US" altLang="zh-TW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zh-TW" altLang="en-US" dirty="0">
                <a:solidFill>
                  <a:prstClr val="black"/>
                </a:solidFill>
              </a:rPr>
              <a:t>含專用桌</a:t>
            </a:r>
            <a:r>
              <a:rPr lang="en-US" altLang="zh-TW" dirty="0">
                <a:solidFill>
                  <a:prstClr val="black"/>
                </a:solidFill>
              </a:rPr>
              <a:t>, </a:t>
            </a:r>
            <a:r>
              <a:rPr lang="zh-TW" altLang="en-US">
                <a:solidFill>
                  <a:prstClr val="black"/>
                </a:solidFill>
              </a:rPr>
              <a:t>可調速度</a:t>
            </a:r>
          </a:p>
          <a:p>
            <a:pPr lvl="0">
              <a:buClr>
                <a:srgbClr val="2DA2BF"/>
              </a:buClr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ADM-709  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適用範圍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292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   安</a:t>
            </a:r>
            <a:r>
              <a:rPr lang="zh-TW" altLang="en-US" sz="4000" dirty="0">
                <a:solidFill>
                  <a:srgbClr val="C000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德魯軸承分析儀</a:t>
            </a:r>
            <a:r>
              <a:rPr lang="zh-TW" altLang="en-US" sz="4000" dirty="0" smtClean="0">
                <a:solidFill>
                  <a:srgbClr val="C000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組成外觀</a:t>
            </a:r>
            <a:endParaRPr lang="zh-TW" altLang="en-US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    </a:t>
            </a:r>
          </a:p>
          <a:p>
            <a:pPr>
              <a:buNone/>
            </a:pPr>
            <a:r>
              <a:rPr lang="en-US" altLang="zh-TW" sz="4000" b="1" i="1" dirty="0" smtClean="0">
                <a:solidFill>
                  <a:srgbClr val="0000FF"/>
                </a:solidFill>
              </a:rPr>
              <a:t>         </a:t>
            </a:r>
            <a:endParaRPr lang="zh-TW" altLang="en-US" sz="4000" b="1" i="1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420888"/>
            <a:ext cx="3499425" cy="2364333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V="1">
            <a:off x="1907704" y="4221088"/>
            <a:ext cx="792088" cy="564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 flipV="1">
            <a:off x="6012160" y="4365104"/>
            <a:ext cx="1296144" cy="42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41614" y="4872940"/>
            <a:ext cx="8679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zh-TW" altLang="en-US" sz="2000" dirty="0" smtClean="0"/>
              <a:t>安德魯</a:t>
            </a:r>
            <a:r>
              <a:rPr lang="zh-TW" altLang="en-US" sz="2000" dirty="0"/>
              <a:t>振動</a:t>
            </a:r>
            <a:r>
              <a:rPr lang="zh-TW" altLang="en-US" sz="2000" dirty="0" smtClean="0"/>
              <a:t>分析儀</a:t>
            </a:r>
            <a:r>
              <a:rPr lang="en-US" altLang="zh-TW" sz="2000" dirty="0" smtClean="0"/>
              <a:t>ADA-105                   </a:t>
            </a:r>
            <a:r>
              <a:rPr lang="zh-TW" altLang="en-US" sz="2000" dirty="0" smtClean="0"/>
              <a:t>軸承驅動裝置</a:t>
            </a:r>
            <a:r>
              <a:rPr lang="en-US" altLang="zh-TW" sz="2000" dirty="0" smtClean="0"/>
              <a:t>ADM-103 or ADM-709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010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420888"/>
            <a:ext cx="8380569" cy="252028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3648" y="692696"/>
            <a:ext cx="8229600" cy="1143000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C000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安德魯軸承分析儀組成架構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331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kumimoji="1" lang="zh-TW" altLang="en-US" sz="32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安</a:t>
            </a:r>
            <a:r>
              <a:rPr kumimoji="1" lang="zh-TW" altLang="en-US" sz="32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德魯振動分析儀</a:t>
            </a:r>
            <a:r>
              <a:rPr kumimoji="1" lang="en-US" altLang="zh-TW" sz="32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ADA-105</a:t>
            </a:r>
            <a:endParaRPr lang="zh-TW" altLang="en-US" sz="3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www.sugawara-labs.co.jp/sites/default/files/product/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56" y="1844824"/>
            <a:ext cx="3384376" cy="21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79712" y="620688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ADA-105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銀幕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模式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4098" name="Picture 2" descr="https://www.sugawara-labs.co.jp/sites/default/files/product/spectrum_1909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15926"/>
            <a:ext cx="5321564" cy="39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3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75656" y="76470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ADA-105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銀幕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模式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5122" name="Picture 2" descr="https://www.sugawara-labs.co.jp/sites/default/files/product/digital_waveform_1909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77944"/>
            <a:ext cx="5105540" cy="382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4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ADA-105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銀幕顯示模式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 descr="https://www.sugawara-labs.co.jp/sites/default/files/product/analog_waveform_1909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61920"/>
            <a:ext cx="5393572" cy="40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7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677266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資料顯示功能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 descr="https://www.sugawara-labs.co.jp/sites/default/files/product/conditionlist_1909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53908"/>
            <a:ext cx="5537588" cy="415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2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15616" y="65690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      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報表列印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 descr="https://www.sugawara-labs.co.jp/sites/default/files/product/CSVdata_1909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99902"/>
            <a:ext cx="5609596" cy="42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63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23755</TotalTime>
  <Words>165</Words>
  <Application>Microsoft Office PowerPoint</Application>
  <PresentationFormat>如螢幕大小 (4:3)</PresentationFormat>
  <Paragraphs>45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匯合</vt:lpstr>
      <vt:lpstr>   日本SUGAWARA Anderon Meter            產品分析簡報</vt:lpstr>
      <vt:lpstr>   安德魯軸承分析儀組成外觀</vt:lpstr>
      <vt:lpstr>安德魯軸承分析儀組成架構</vt:lpstr>
      <vt:lpstr>       安德魯振動分析儀ADA-105</vt:lpstr>
      <vt:lpstr>ADA-105銀幕顯示模式(一)</vt:lpstr>
      <vt:lpstr>  ADA-105銀幕顯示模式(二)</vt:lpstr>
      <vt:lpstr>    ADA-105銀幕顯示模式(三)</vt:lpstr>
      <vt:lpstr>     資料顯示功能</vt:lpstr>
      <vt:lpstr>      報表列印</vt:lpstr>
      <vt:lpstr>    驅動裝置(ADM-103 or ADM-709)</vt:lpstr>
      <vt:lpstr>       Pusher &amp; Arbor 架構</vt:lpstr>
      <vt:lpstr>  ADM-103  適用範圍</vt:lpstr>
      <vt:lpstr>  ADM-526  適用範圍</vt:lpstr>
      <vt:lpstr>   ADM-709  適用範圍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林益富</dc:creator>
  <cp:lastModifiedBy>Jack</cp:lastModifiedBy>
  <cp:revision>1820</cp:revision>
  <dcterms:created xsi:type="dcterms:W3CDTF">2001-04-04T13:01:24Z</dcterms:created>
  <dcterms:modified xsi:type="dcterms:W3CDTF">2020-12-11T05:47:19Z</dcterms:modified>
</cp:coreProperties>
</file>